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A58A-1A18-2887-1111-DA7399DB8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49EA8-B244-C5E2-8D47-B7722BA59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0E8B-B3BB-19BF-C924-19E3EB8C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F2814-3E4B-B1B5-2B09-2C42EFD7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4FFC-D580-5A67-22B9-F803C357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82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F259-E5FE-758B-6761-9F1ED740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78D0-21AE-F5A8-D5F8-8F9041569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DE2-03F3-F1F5-FF7B-7273379C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5ED51-8D6B-D227-3A0C-5346A398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F926-6946-A6F4-BCDD-F58AD574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96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4B4D-7366-0AA2-863F-0C6B10944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A2498-C2A5-E58E-4326-319A425D7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B6738-35A4-FA8F-4CDA-03F41758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CA1BD-BA8A-0074-73A6-44CC104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F78C-AFE4-7B63-67C2-6A2B37F0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51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9B2F-10E8-739E-238E-6FAAA16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904C-E029-8679-805C-B0628560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A4DDE-24C1-8D0D-387C-22D6A842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25FB1-B008-AAD0-77CE-719E9624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1D55-1598-D10E-EF4E-1973B71B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71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84AC-A849-F9E2-94F4-8F789878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63017-1450-5CC9-6E13-98713880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ECCE-85E2-9B68-181B-89A5CD14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7F979-604C-E69A-04DD-99CD437F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AC3BB-1A82-9781-DAA7-D1EF50F2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05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C422-E055-E518-4936-9C76CEC3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2B32-9DA2-2282-07EA-E3E907D04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9C33E-1542-38EE-4C0F-F8BE3044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042D3-D0F8-C7A7-3C01-3517BDA6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1EF1F-2CC5-3F4C-3257-7C79B3EB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F395E-7B05-F2F5-7F4F-205A55AD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8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2306-109B-28BE-B30C-94A2FBAA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2184-BECD-FFCF-1BB8-B1F009195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BE2C-42C4-6705-690F-75BB154E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74B15-31B3-0108-8CAF-F0896ABA2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8DAC8-324A-9E9E-7695-DDC438318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FD1C5-60DF-5E1C-80FA-6B02B991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E2BF9-CF3F-0FBC-54BB-0893E602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09285A-401F-C38B-E866-0DA56ACD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0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804E-0C18-D87F-FD71-F19359A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BCF04-4E1C-D3DF-DDA2-B4ABB15C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AC3BD-B4A4-E10A-D5E9-3D63F061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5E9BA-26FC-4AB8-89CF-9698E78F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30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F9378-A92D-FE40-7602-41E532CC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5439E-A795-4E66-8DFC-86D514D8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1C64-2F9E-A568-CC86-FF8F80AF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45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648B-3DB9-8A4A-76D2-7BAD6E0B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BA15-58C4-E0E4-3ED8-464BAA6B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22680-A35A-C12D-FC01-FCB071F3E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98D5-63DA-F1F6-573D-EA6BAB9B0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8E202-C92E-FBCC-399F-29EC7C7F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CA035-1DAE-5C4F-0097-A170A918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06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3292-29EB-24B0-CA18-43F812F7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4E49F-08EA-EA48-9739-1FF87BAD1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70EC7-87F0-A603-4AE3-A007F1A00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4536-9D83-3F1C-3928-E83E189B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7897C-E30C-E5AC-8DA4-DBB569DA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37D0A-2AE3-B40A-7EFC-C390D1BB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21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C330-5D8C-9B81-656D-F81DB516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0856D-9099-80C6-1BF3-7F45D6195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BB681-D912-2D83-8CE5-97204B27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CA52-6E3B-4E6F-B7F3-91372D385B84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A870-9143-4C04-28C2-8E3AE2E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D25A-A300-FF74-582F-AB77F5CDB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34BED-2D1D-4C5E-8029-8AC45CB3A5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22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51A4-BFC0-3F49-79E9-EE2D78CE7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Journey PPT(Week-4)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C61E0-25DD-1A7E-3574-BEFF0000C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Name: - ARKA KUMAR SAHA</a:t>
            </a:r>
          </a:p>
          <a:p>
            <a:r>
              <a:rPr lang="en-IN" dirty="0"/>
              <a:t>Reg ID: - SH7B23109</a:t>
            </a:r>
          </a:p>
          <a:p>
            <a:r>
              <a:rPr lang="en-IN" dirty="0"/>
              <a:t>Room no.: - 07</a:t>
            </a:r>
          </a:p>
        </p:txBody>
      </p:sp>
    </p:spTree>
    <p:extLst>
      <p:ext uri="{BB962C8B-B14F-4D97-AF65-F5344CB8AC3E}">
        <p14:creationId xmlns:p14="http://schemas.microsoft.com/office/powerpoint/2010/main" val="300604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BDBA-E846-B064-4461-50B1F09E8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23"/>
            <a:ext cx="10515600" cy="603893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Day-5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Created a storage account, data base server and a data factory and performed various scenarios.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1A041-5127-CBA1-AD6D-75BAAE8A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75" y="2026704"/>
            <a:ext cx="7165005" cy="4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FDCD-4E64-EF25-0014-D7967257B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166"/>
            <a:ext cx="10515600" cy="5926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Uploaded 2 files in the container.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91D1D-3DF1-3FC1-2A45-1F514C5E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34" y="779036"/>
            <a:ext cx="9141125" cy="57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0115-A267-3EB8-6BB5-0CA4016A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045"/>
            <a:ext cx="10515600" cy="590091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Created a dataflow.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20258-899D-C1B7-D08B-B8385858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893762"/>
            <a:ext cx="8973819" cy="5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0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8B61-FEE5-BEE9-2A82-3452F509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551"/>
            <a:ext cx="10515600" cy="58664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Created a Change Data Capture(CDC)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DD683-0ADE-6F01-62EA-9C8839BE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889599"/>
            <a:ext cx="905256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CF8116-14B4-7C5B-0473-9702B4384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1"/>
            <a:ext cx="9144000" cy="4826479"/>
          </a:xfrm>
        </p:spPr>
        <p:txBody>
          <a:bodyPr/>
          <a:lstStyle/>
          <a:p>
            <a:pPr algn="l"/>
            <a:r>
              <a:rPr lang="en-IN" dirty="0"/>
              <a:t>Day-1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Introduction to Azure Storage and data services.</a:t>
            </a:r>
          </a:p>
          <a:p>
            <a:pPr algn="l"/>
            <a:r>
              <a:rPr lang="en-IN" dirty="0"/>
              <a:t>Creating storage accounts and containers.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Studying about blobs, block and </a:t>
            </a:r>
            <a:r>
              <a:rPr lang="en-IN" dirty="0" err="1"/>
              <a:t>fileshare</a:t>
            </a:r>
            <a:r>
              <a:rPr lang="en-IN" dirty="0"/>
              <a:t>.</a:t>
            </a:r>
          </a:p>
          <a:p>
            <a:pPr algn="l"/>
            <a:r>
              <a:rPr lang="en-IN" dirty="0"/>
              <a:t>Studying about Azure Data Lake Storage Gen2.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79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4D41-4497-1902-F742-8B2C9D58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34"/>
            <a:ext cx="10515600" cy="596992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Day-2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Studying about azure file storage and also about storage resource tools.</a:t>
            </a:r>
          </a:p>
          <a:p>
            <a:pPr marL="0" indent="0">
              <a:buNone/>
            </a:pPr>
            <a:r>
              <a:rPr lang="en-IN" dirty="0"/>
              <a:t>Learnt about : - </a:t>
            </a:r>
          </a:p>
          <a:p>
            <a:pPr marL="0" indent="0">
              <a:buNone/>
            </a:pPr>
            <a:r>
              <a:rPr lang="en-IN" dirty="0"/>
              <a:t>SSIS – SQL server integration service.</a:t>
            </a:r>
          </a:p>
          <a:p>
            <a:pPr marL="0" indent="0">
              <a:buNone/>
            </a:pPr>
            <a:r>
              <a:rPr lang="en-IN" dirty="0"/>
              <a:t>SSAS – SQL server Analytical service </a:t>
            </a:r>
          </a:p>
          <a:p>
            <a:pPr marL="0" indent="0">
              <a:buNone/>
            </a:pPr>
            <a:r>
              <a:rPr lang="en-IN" dirty="0"/>
              <a:t>SSRS – SQL server reporting service.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48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5398A-123D-D521-15A7-B563FAF0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0"/>
            <a:ext cx="10515600" cy="651611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Day-3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Learnt about Data Factory.</a:t>
            </a:r>
          </a:p>
          <a:p>
            <a:pPr marL="0" indent="0">
              <a:buNone/>
            </a:pPr>
            <a:r>
              <a:rPr lang="en-IN" dirty="0"/>
              <a:t>Created Pipeline and explored many activities like for each, copy data, filter, etc.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0F7C-0622-20A9-8CBB-9391919E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" y="2527540"/>
            <a:ext cx="5811327" cy="3623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B81F4-9C46-91CA-F01C-A9A2BCF4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79" y="2355011"/>
            <a:ext cx="5738675" cy="37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A65A-F335-D977-D722-19FB2DC4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419"/>
            <a:ext cx="10515600" cy="590954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Day-4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Created a key vault.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87E1B-4230-BC51-5FA1-21279380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5" y="1889545"/>
            <a:ext cx="6113827" cy="382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35BA1-295C-E95B-B0F4-76ADA073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41" y="2001687"/>
            <a:ext cx="5672155" cy="35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1459-50E2-0DDD-9B59-D8A1DBD6F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804"/>
            <a:ext cx="10515600" cy="584915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Created a Data factory and a pipeline containing for each activity.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52D7-4AD8-993C-8985-194DD973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576"/>
            <a:ext cx="5562311" cy="3476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DF7FE-A888-4323-E4A6-B2BA8C49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16" y="1130061"/>
            <a:ext cx="6390448" cy="3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0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DFB4E-8D1D-DF2D-0BB2-AF81E62A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66" y="983412"/>
            <a:ext cx="7729267" cy="4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A92A3-60D6-BBB1-6CC8-49004A2E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17" y="588573"/>
            <a:ext cx="9089366" cy="56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B40A-001D-0625-7270-29BEAF4A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321"/>
            <a:ext cx="10515600" cy="574564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Performed joins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D3509-9317-8DEB-6C15-4C90F55C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0" y="1211650"/>
            <a:ext cx="8192219" cy="51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9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169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Journey PPT(Week-4)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PPT(Week-4)</dc:title>
  <dc:creator>Saha, Arka K SBOBNG-PTIY/FHF</dc:creator>
  <cp:lastModifiedBy>Saha, Arka K SBOBNG-PTIY/FHF</cp:lastModifiedBy>
  <cp:revision>1</cp:revision>
  <dcterms:created xsi:type="dcterms:W3CDTF">2023-09-08T14:26:54Z</dcterms:created>
  <dcterms:modified xsi:type="dcterms:W3CDTF">2023-09-08T14:52:22Z</dcterms:modified>
</cp:coreProperties>
</file>